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FEF8CDC-E55C-4837-A0FE-C38B067B99F2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33F42594-997C-42D1-B6DC-E6385156005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EF8CDC-E55C-4837-A0FE-C38B067B99F2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F42594-997C-42D1-B6DC-E6385156005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FEF8CDC-E55C-4837-A0FE-C38B067B99F2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33F42594-997C-42D1-B6DC-E6385156005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EF8CDC-E55C-4837-A0FE-C38B067B99F2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F42594-997C-42D1-B6DC-E6385156005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EF8CDC-E55C-4837-A0FE-C38B067B99F2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F42594-997C-42D1-B6DC-E6385156005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EF8CDC-E55C-4837-A0FE-C38B067B99F2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F42594-997C-42D1-B6DC-E6385156005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FEF8CDC-E55C-4837-A0FE-C38B067B99F2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F42594-997C-42D1-B6DC-E6385156005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EF8CDC-E55C-4837-A0FE-C38B067B99F2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F42594-997C-42D1-B6DC-E6385156005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EF8CDC-E55C-4837-A0FE-C38B067B99F2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F42594-997C-42D1-B6DC-E6385156005F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EF8CDC-E55C-4837-A0FE-C38B067B99F2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F42594-997C-42D1-B6DC-E6385156005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AFEF8CDC-E55C-4837-A0FE-C38B067B99F2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3F42594-997C-42D1-B6DC-E6385156005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FEF8CDC-E55C-4837-A0FE-C38B067B99F2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33F42594-997C-42D1-B6DC-E6385156005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28992" y="857232"/>
            <a:ext cx="5105400" cy="2868168"/>
          </a:xfrm>
        </p:spPr>
        <p:txBody>
          <a:bodyPr/>
          <a:lstStyle/>
          <a:p>
            <a:pPr algn="ctr"/>
            <a:r>
              <a:rPr lang="ru-RU" sz="60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В космосе.</a:t>
            </a:r>
            <a:endParaRPr lang="ru-RU" sz="60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7554" y="4071942"/>
            <a:ext cx="5114778" cy="1101248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arhivurokov.ru/kopilka/uploads/user_file_54c7be5387137/img_user_file_54c7be5387137_2_0.jpg"/>
          <p:cNvPicPr/>
          <p:nvPr/>
        </p:nvPicPr>
        <p:blipFill>
          <a:blip r:embed="rId2"/>
          <a:srcRect l="7786" t="6250" r="10131" b="7812"/>
          <a:stretch>
            <a:fillRect/>
          </a:stretch>
        </p:blipFill>
        <p:spPr bwMode="auto">
          <a:xfrm>
            <a:off x="1285852" y="928670"/>
            <a:ext cx="6500858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arhivurokov.ru/kopilka/uploads/user_file_54c7be5387137/img_user_file_54c7be5387137_2_2.jpg"/>
          <p:cNvPicPr/>
          <p:nvPr/>
        </p:nvPicPr>
        <p:blipFill>
          <a:blip r:embed="rId2"/>
          <a:srcRect l="13649" t="7813" r="18339" b="6250"/>
          <a:stretch>
            <a:fillRect/>
          </a:stretch>
        </p:blipFill>
        <p:spPr bwMode="auto">
          <a:xfrm>
            <a:off x="1428728" y="857232"/>
            <a:ext cx="5572164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785926"/>
            <a:ext cx="7242048" cy="2071702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/>
              <a:t>Домашнее задание:</a:t>
            </a:r>
            <a:br>
              <a:rPr lang="ru-RU" sz="4800" dirty="0" smtClean="0"/>
            </a:br>
            <a:r>
              <a:rPr lang="en-US" sz="4800" dirty="0" smtClean="0"/>
              <a:t>ex.</a:t>
            </a:r>
            <a:r>
              <a:rPr lang="ru-RU" sz="4800" dirty="0" smtClean="0"/>
              <a:t> 8, </a:t>
            </a:r>
            <a:r>
              <a:rPr lang="en-US" sz="4800" dirty="0" smtClean="0"/>
              <a:t>p. 103.</a:t>
            </a:r>
            <a:endParaRPr lang="ru-RU" sz="48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Words>6</Words>
  <Application>Microsoft Office PowerPoint</Application>
  <PresentationFormat>Экран (4:3)</PresentationFormat>
  <Paragraphs>2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Изящная</vt:lpstr>
      <vt:lpstr>В космосе.</vt:lpstr>
      <vt:lpstr>Слайд 2</vt:lpstr>
      <vt:lpstr>Слайд 3</vt:lpstr>
      <vt:lpstr>Домашнее задание: ex. 8, p. 103.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 космосе.</dc:title>
  <dc:creator>Админ</dc:creator>
  <cp:lastModifiedBy>Админ</cp:lastModifiedBy>
  <cp:revision>2</cp:revision>
  <dcterms:created xsi:type="dcterms:W3CDTF">2017-01-27T13:27:11Z</dcterms:created>
  <dcterms:modified xsi:type="dcterms:W3CDTF">2017-01-27T13:38:37Z</dcterms:modified>
</cp:coreProperties>
</file>